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71" r:id="rId6"/>
    <p:sldId id="272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ABB2-D439-43A1-AE70-76AEEA9A4E1A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D370-21D9-4EB4-AB29-C156BF34BE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ABB2-D439-43A1-AE70-76AEEA9A4E1A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D370-21D9-4EB4-AB29-C156BF34BE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ABB2-D439-43A1-AE70-76AEEA9A4E1A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D370-21D9-4EB4-AB29-C156BF34BE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ABB2-D439-43A1-AE70-76AEEA9A4E1A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D370-21D9-4EB4-AB29-C156BF34BE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ABB2-D439-43A1-AE70-76AEEA9A4E1A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D370-21D9-4EB4-AB29-C156BF34BE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ABB2-D439-43A1-AE70-76AEEA9A4E1A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D370-21D9-4EB4-AB29-C156BF34BE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ABB2-D439-43A1-AE70-76AEEA9A4E1A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D370-21D9-4EB4-AB29-C156BF34BE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ABB2-D439-43A1-AE70-76AEEA9A4E1A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D370-21D9-4EB4-AB29-C156BF34BE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ABB2-D439-43A1-AE70-76AEEA9A4E1A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D370-21D9-4EB4-AB29-C156BF34BE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ABB2-D439-43A1-AE70-76AEEA9A4E1A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D370-21D9-4EB4-AB29-C156BF34BE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ABB2-D439-43A1-AE70-76AEEA9A4E1A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D370-21D9-4EB4-AB29-C156BF34BE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6ABB2-D439-43A1-AE70-76AEEA9A4E1A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4D370-21D9-4EB4-AB29-C156BF34BE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oi-pervye-igry-i-zanyatiya-posobie-na-lipuchkax-ogorod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470025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дошкольное общеобразовательное учреждение </a:t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«Детский сад общеобразовательного вида №2»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772816"/>
            <a:ext cx="9144000" cy="381642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ru-RU" sz="5900" b="1" dirty="0">
                <a:solidFill>
                  <a:srgbClr val="0070C0"/>
                </a:solidFill>
                <a:latin typeface="Comic Sans MS" pitchFamily="66" charset="0"/>
              </a:rPr>
              <a:t>Проект </a:t>
            </a:r>
          </a:p>
          <a:p>
            <a:pPr>
              <a:lnSpc>
                <a:spcPct val="120000"/>
              </a:lnSpc>
            </a:pPr>
            <a:r>
              <a:rPr lang="ru-RU" sz="5900" b="1" dirty="0">
                <a:solidFill>
                  <a:srgbClr val="0070C0"/>
                </a:solidFill>
                <a:latin typeface="Comic Sans MS" pitchFamily="66" charset="0"/>
              </a:rPr>
              <a:t> «Принтер, ламинатор и немного фантазии для развития творческого потенциала педагога </a:t>
            </a:r>
            <a:r>
              <a:rPr lang="ru-RU" sz="5900" b="1" dirty="0" smtClean="0">
                <a:solidFill>
                  <a:srgbClr val="0070C0"/>
                </a:solidFill>
                <a:latin typeface="Comic Sans MS" pitchFamily="66" charset="0"/>
              </a:rPr>
              <a:t>» </a:t>
            </a:r>
          </a:p>
          <a:p>
            <a:pPr>
              <a:lnSpc>
                <a:spcPct val="120000"/>
              </a:lnSpc>
            </a:pPr>
            <a:endParaRPr lang="ru-RU" sz="5900" b="1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52120" y="6165304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</a:rPr>
              <a:t>Выполнила: Чуйкина Татьяна Владимировна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3714461_2-p-tetradnii-fon-dlya-prezentatsii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Comic Sans MS" pitchFamily="66" charset="0"/>
              </a:rPr>
              <a:t>Тематические альбомы </a:t>
            </a:r>
            <a:endParaRPr lang="ru-RU" sz="36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20211111_11103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19672" y="1916832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555776" y="1268760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/>
              <a:t>Ноябрь</a:t>
            </a:r>
            <a:endParaRPr lang="ru-RU" sz="4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3714461_2-p-tetradnii-fon-dlya-prezentatsii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Comic Sans MS" pitchFamily="66" charset="0"/>
              </a:rPr>
              <a:t>Развивающее полотно «Коврограф» </a:t>
            </a:r>
            <a:br>
              <a:rPr lang="ru-RU" sz="2400" b="1" dirty="0" smtClean="0">
                <a:solidFill>
                  <a:schemeClr val="tx2"/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Comic Sans MS" pitchFamily="66" charset="0"/>
              </a:rPr>
              <a:t>Игры на липучках: </a:t>
            </a:r>
            <a:r>
              <a:rPr lang="ru-RU" sz="2400" b="1" dirty="0">
                <a:solidFill>
                  <a:schemeClr val="tx2"/>
                </a:solidFill>
                <a:latin typeface="Comic Sans MS" pitchFamily="66" charset="0"/>
              </a:rPr>
              <a:t>«Подбери картинку к букве», «Цифры и количество».</a:t>
            </a:r>
          </a:p>
        </p:txBody>
      </p:sp>
      <p:pic>
        <p:nvPicPr>
          <p:cNvPr id="4" name="Содержимое 3" descr="20211130_13364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5025" t="6996" r="3226" b="3908"/>
          <a:stretch>
            <a:fillRect/>
          </a:stretch>
        </p:blipFill>
        <p:spPr>
          <a:xfrm>
            <a:off x="2195736" y="1556792"/>
            <a:ext cx="4419491" cy="4852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3714461_2-p-tetradnii-fon-dlya-prezentatsii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Comic Sans MS" pitchFamily="66" charset="0"/>
              </a:rPr>
              <a:t>Лэпбук «Правила дорожного движения»</a:t>
            </a:r>
            <a:endParaRPr lang="ru-RU" sz="32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20211130_13375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07704" y="2132856"/>
            <a:ext cx="5609597" cy="4207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267744" y="1484784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/>
              <a:t>Декабрь</a:t>
            </a:r>
            <a:endParaRPr lang="ru-RU" sz="4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3714461_2-p-tetradnii-fon-dlya-prezentatsii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Изготовление магнитов</a:t>
            </a:r>
            <a:endParaRPr lang="ru-RU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20220119_07262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27328" t="3814" r="5850"/>
          <a:stretch>
            <a:fillRect/>
          </a:stretch>
        </p:blipFill>
        <p:spPr>
          <a:xfrm>
            <a:off x="2267744" y="1772816"/>
            <a:ext cx="5032281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613714461_2-p-tetradnii-fon-dlya-prezentatsii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Comic Sans MS" pitchFamily="66" charset="0"/>
              </a:rPr>
              <a:t>Ширмы «Климатические зоны»</a:t>
            </a:r>
            <a:endParaRPr lang="ru-RU" sz="36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5" name="Содержимое 4" descr="VideoCapture_20220405-14270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340768"/>
            <a:ext cx="4422643" cy="2487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VideoCapture_20220405-142718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716016" y="1412776"/>
            <a:ext cx="4254624" cy="2393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VideoCapture_20220405-1427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10583" y="3933056"/>
            <a:ext cx="4962308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843808" y="1052736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/>
              <a:t>Январь</a:t>
            </a:r>
            <a:endParaRPr lang="ru-RU" sz="4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3714461_2-p-tetradnii-fon-dlya-prezentatsii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Макет «Красная площадь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Содержимое 3" descr="VideoCapture_20220405-14295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48922" y="1600200"/>
            <a:ext cx="8046156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555776" y="1052736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/>
              <a:t>Февраль</a:t>
            </a:r>
            <a:endParaRPr lang="ru-RU" sz="4000" b="1" i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3714461_2-p-tetradnii-fon-dlya-prezentatsii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Лэпбук «Эколята»</a:t>
            </a:r>
            <a:endParaRPr lang="ru-RU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Screenshot_20220405-143719_Instagra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95736" y="1600200"/>
            <a:ext cx="5112568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699792" y="1124744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/>
              <a:t>Март</a:t>
            </a:r>
            <a:endParaRPr lang="ru-RU" sz="4000" b="1" i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13714461_2-p-tetradnii-fon-dlya-prezentatsii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Моя копилка</a:t>
            </a:r>
            <a:endParaRPr lang="ru-RU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Screenshot_20220405-143810_Instagra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7" y="1484784"/>
            <a:ext cx="3984912" cy="2143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creenshot_20220405-143746_Instagra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1556792"/>
            <a:ext cx="3851920" cy="2197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613714461_2-p-tetradnii-fon-dlya-prezentatsii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476672"/>
            <a:ext cx="4402832" cy="576064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Игру недаром называют «ведущей». </a:t>
            </a:r>
            <a:br>
              <a:rPr lang="ru-RU" sz="2400" dirty="0" smtClean="0">
                <a:latin typeface="Comic Sans MS" pitchFamily="66" charset="0"/>
              </a:rPr>
            </a:br>
            <a:r>
              <a:rPr lang="ru-RU" sz="2400" dirty="0" smtClean="0">
                <a:latin typeface="Comic Sans MS" pitchFamily="66" charset="0"/>
              </a:rPr>
              <a:t>Именно благодаря ей ,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smtClean="0">
                <a:latin typeface="Comic Sans MS" pitchFamily="66" charset="0"/>
              </a:rPr>
              <a:t>ребенок познает окружающий его мир предметов и людей, входит в мир социальных отношений, в сообщество взрослых. </a:t>
            </a:r>
            <a:br>
              <a:rPr lang="ru-RU" sz="2400" dirty="0" smtClean="0">
                <a:latin typeface="Comic Sans MS" pitchFamily="66" charset="0"/>
              </a:rPr>
            </a:br>
            <a:r>
              <a:rPr lang="ru-RU" sz="2400" dirty="0" smtClean="0">
                <a:latin typeface="Comic Sans MS" pitchFamily="66" charset="0"/>
              </a:rPr>
              <a:t>Через игру ребенок познает самого себя. </a:t>
            </a:r>
            <a:br>
              <a:rPr lang="ru-RU" sz="2400" dirty="0" smtClean="0">
                <a:latin typeface="Comic Sans MS" pitchFamily="66" charset="0"/>
              </a:rPr>
            </a:br>
            <a:r>
              <a:rPr lang="ru-RU" sz="2400" dirty="0" smtClean="0">
                <a:latin typeface="Comic Sans MS" pitchFamily="66" charset="0"/>
              </a:rPr>
              <a:t>В.А.Сухомлинский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6" name="Содержимое 5" descr="20210825_15522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23528" y="1772816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13714461_2-p-tetradnii-fon-dlya-prezentatsii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Содержимое 4" descr="20211208_10532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95535" y="404664"/>
            <a:ext cx="4248473" cy="3186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20211214_093935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499992" y="3050958"/>
            <a:ext cx="4254624" cy="319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13714461_2-p-tetradnii-fon-dlya-prezentatsii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Цель</a:t>
            </a:r>
            <a:r>
              <a:rPr lang="ru-RU" dirty="0" smtClean="0"/>
              <a:t>: раскрытие творческого потенциала, природных способностей воспитанников и воспитателя в их взаимосвязи, создание творческой атмосферы, где учитывались бы интересы педагога, создавались условия для проявления самостоятельности, инициативы и творчества.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13714461_2-p-tetradnii-fon-dlya-prezentatsii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Задачи:</a:t>
            </a:r>
            <a:r>
              <a:rPr lang="ru-RU" sz="4000" dirty="0" smtClean="0"/>
              <a:t> </a:t>
            </a:r>
            <a:br>
              <a:rPr lang="ru-RU" sz="4000" dirty="0" smtClean="0"/>
            </a:br>
            <a:r>
              <a:rPr lang="ru-RU" sz="4000" b="1" dirty="0" smtClean="0"/>
              <a:t>- </a:t>
            </a:r>
            <a:r>
              <a:rPr lang="ru-RU" sz="4000" dirty="0" smtClean="0"/>
              <a:t>познакомить педагогов с опытом работы по изготовлению и использованию развивающих игр на липучках и ламинированных пособий  в работе с детьми дошкольного возраста;</a:t>
            </a:r>
            <a:br>
              <a:rPr lang="ru-RU" sz="4000" dirty="0" smtClean="0"/>
            </a:br>
            <a:r>
              <a:rPr lang="ru-RU" sz="4000" dirty="0" smtClean="0"/>
              <a:t>- развивать интерес к оригинальным образовательным технологиям, инициативу, желание применять на практике данные технологии.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13714461_2-p-tetradnii-fon-dlya-prezentatsii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/>
          <a:lstStyle/>
          <a:p>
            <a:r>
              <a:rPr lang="ru-RU" b="1" dirty="0" smtClean="0"/>
              <a:t>Сроки реализации:</a:t>
            </a:r>
            <a:r>
              <a:rPr lang="ru-RU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сентябрь </a:t>
            </a:r>
            <a:r>
              <a:rPr lang="ru-RU" sz="3600" dirty="0" smtClean="0"/>
              <a:t>2021 года – апрель 2022 года.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Участники проекта:</a:t>
            </a:r>
            <a:r>
              <a:rPr lang="ru-RU" dirty="0" smtClean="0"/>
              <a:t> воспитанники, родители, педагоги ДОУ.  </a:t>
            </a:r>
            <a:br>
              <a:rPr lang="ru-RU" dirty="0" smtClean="0"/>
            </a:br>
            <a:r>
              <a:rPr lang="ru-RU" b="1" dirty="0" smtClean="0"/>
              <a:t>Вид проекта:</a:t>
            </a:r>
            <a:r>
              <a:rPr lang="ru-RU" dirty="0" smtClean="0"/>
              <a:t> практико-ориентированный. 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3714461_2-p-tetradnii-fon-dlya-prezentatsii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Содержимое 3" descr="20220406_14274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692696"/>
            <a:ext cx="7210456" cy="52565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3714461_2-p-tetradnii-fon-dlya-prezentatsii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Папки-передвижки  для родителей</a:t>
            </a:r>
            <a:endParaRPr lang="ru-RU" sz="3200" dirty="0">
              <a:latin typeface="Comic Sans MS" pitchFamily="66" charset="0"/>
            </a:endParaRPr>
          </a:p>
        </p:txBody>
      </p:sp>
      <p:pic>
        <p:nvPicPr>
          <p:cNvPr id="4" name="Содержимое 3" descr="Screenshot_20220405-143805_Instagra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40671" y="1600200"/>
            <a:ext cx="746265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613714461_2-p-tetradnii-fon-dlya-prezentatsii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Содержимое 7" descr="20211018_15284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404664"/>
            <a:ext cx="4824536" cy="4363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611560" y="4653136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Comic Sans MS" pitchFamily="66" charset="0"/>
              </a:rPr>
              <a:t>Альбом «Золотая осень»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Comic Sans MS" pitchFamily="66" charset="0"/>
              </a:rPr>
              <a:t>Игровой графический тренажер «Игровизор» 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Comic Sans MS" pitchFamily="66" charset="0"/>
              </a:rPr>
              <a:t>Дидактическое пособие «Математическая яблоня»</a:t>
            </a:r>
            <a:endParaRPr lang="ru-RU" sz="24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908720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/>
              <a:t>Октябрь</a:t>
            </a:r>
            <a:endParaRPr lang="ru-RU" sz="4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1117</TotalTime>
  <Words>128</Words>
  <Application>Microsoft Office PowerPoint</Application>
  <PresentationFormat>Экран (4:3)</PresentationFormat>
  <Paragraphs>26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Муниципальное казенное дошкольное общеобразовательное учреждение  «Детский сад общеобразовательного вида №2»</vt:lpstr>
      <vt:lpstr>Игру недаром называют «ведущей».  Именно благодаря ей , ребенок познает окружающий его мир предметов и людей, входит в мир социальных отношений, в сообщество взрослых.  Через игру ребенок познает самого себя.  В.А.Сухомлинский</vt:lpstr>
      <vt:lpstr>Слайд 3</vt:lpstr>
      <vt:lpstr>Цель: раскрытие творческого потенциала, природных способностей воспитанников и воспитателя в их взаимосвязи, создание творческой атмосферы, где учитывались бы интересы педагога, создавались условия для проявления самостоятельности, инициативы и творчества.  </vt:lpstr>
      <vt:lpstr>Задачи:  - познакомить педагогов с опытом работы по изготовлению и использованию развивающих игр на липучках и ламинированных пособий  в работе с детьми дошкольного возраста; - развивать интерес к оригинальным образовательным технологиям, инициативу, желание применять на практике данные технологии.  </vt:lpstr>
      <vt:lpstr>Сроки реализации:  сентябрь 2021 года – апрель 2022 года.  Участники проекта: воспитанники, родители, педагоги ДОУ.   Вид проекта: практико-ориентированный.   </vt:lpstr>
      <vt:lpstr>Слайд 7</vt:lpstr>
      <vt:lpstr>Папки-передвижки  для родителей</vt:lpstr>
      <vt:lpstr>Слайд 9</vt:lpstr>
      <vt:lpstr>Тематические альбомы </vt:lpstr>
      <vt:lpstr>Развивающее полотно «Коврограф»  Игры на липучках: «Подбери картинку к букве», «Цифры и количество».</vt:lpstr>
      <vt:lpstr>Лэпбук «Правила дорожного движения»</vt:lpstr>
      <vt:lpstr>Изготовление магнитов</vt:lpstr>
      <vt:lpstr>Ширмы «Климатические зоны»</vt:lpstr>
      <vt:lpstr>Макет «Красная площадь»</vt:lpstr>
      <vt:lpstr>Лэпбук «Эколята»</vt:lpstr>
      <vt:lpstr>Моя копилка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дошкольное общеобразовательное учреждение  «Детский сад общеобразовательного вида №2»</dc:title>
  <dc:creator>1</dc:creator>
  <cp:lastModifiedBy>1</cp:lastModifiedBy>
  <cp:revision>41</cp:revision>
  <dcterms:created xsi:type="dcterms:W3CDTF">2022-04-05T13:14:15Z</dcterms:created>
  <dcterms:modified xsi:type="dcterms:W3CDTF">2022-04-10T08:44:18Z</dcterms:modified>
</cp:coreProperties>
</file>