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5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680C-9F1D-47AE-A8BD-03D986113C32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4576-D1F6-4C56-8134-3ADA1431D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9669338_2-phonoteka_org-p-osennii-fon-oktyab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1216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Муниципальное казенное дошкольное образовательное учреждение «Детский сад общеразвивающего вида №2»</a:t>
            </a: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+mj-lt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76864" cy="29523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Интегрированное занятие «Потерянные краски осени» с использованием технологии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Sticky Pictures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1"/>
                </a:solidFill>
                <a:latin typeface="Comic Sans MS" pitchFamily="66" charset="0"/>
              </a:rPr>
              <a:t>город Свирск,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479715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Подготовила: Чуйкина Татьяна Владимировна</a:t>
            </a:r>
            <a:endParaRPr lang="ru-RU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1015_142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p1r3KIkZyGNksjqIMQH1uZ5RMMRfs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1015_142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1048797_7-phonoteka_org-p-fon-doroga-i-nebo-dlya-detei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548680"/>
            <a:ext cx="4910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Тропа знаний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1015_142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gribov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bylicy-dlya-detey-i-vzroslyh-veselye-smeshnye-narodnye-dlya-razvlecheniya-samaya-polnaya-podbork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1015_142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ppy-kids-and-numbers-on-apple-tree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казенное дошкольное образовательное учреждение «Детский сад общеразвивающего вида №2»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общеразвивающего вида №2»</dc:title>
  <dc:creator>1</dc:creator>
  <cp:lastModifiedBy>1</cp:lastModifiedBy>
  <cp:revision>13</cp:revision>
  <dcterms:created xsi:type="dcterms:W3CDTF">2021-09-09T08:43:09Z</dcterms:created>
  <dcterms:modified xsi:type="dcterms:W3CDTF">2021-10-15T06:41:57Z</dcterms:modified>
</cp:coreProperties>
</file>